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73" r:id="rId7"/>
    <p:sldId id="258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C9FA87-0D98-4BB5-8D62-A33B089FF82F}" v="32" dt="2025-04-08T15:18:47.52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1" autoAdjust="0"/>
    <p:restoredTop sz="91751" autoAdjust="0"/>
  </p:normalViewPr>
  <p:slideViewPr>
    <p:cSldViewPr snapToGrid="0" snapToObjects="1">
      <p:cViewPr>
        <p:scale>
          <a:sx n="89" d="100"/>
          <a:sy n="89" d="100"/>
        </p:scale>
        <p:origin x="53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D9BCA9-43A5-4101-8626-3A301BA7701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7B240838-8826-4973-8BCA-FC833D901A4F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62AE434C-FDF1-49A2-8EDD-838F4F85785E}" type="parTrans" cxnId="{86D6A452-C0E8-47B4-9982-E1897DF4A9B3}">
      <dgm:prSet/>
      <dgm:spPr/>
      <dgm:t>
        <a:bodyPr/>
        <a:lstStyle/>
        <a:p>
          <a:endParaRPr lang="en-US"/>
        </a:p>
      </dgm:t>
    </dgm:pt>
    <dgm:pt modelId="{A28A5605-1A81-483F-83FD-9167A12FB44E}" type="sibTrans" cxnId="{86D6A452-C0E8-47B4-9982-E1897DF4A9B3}">
      <dgm:prSet/>
      <dgm:spPr/>
      <dgm:t>
        <a:bodyPr/>
        <a:lstStyle/>
        <a:p>
          <a:endParaRPr lang="en-US"/>
        </a:p>
      </dgm:t>
    </dgm:pt>
    <dgm:pt modelId="{95BDFBA0-DC3C-4423-B84E-7F3585BDC71B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8E9025A4-AF99-40AA-A9E5-F0BB2039BFDA}" type="parTrans" cxnId="{E2CDD110-BFC1-4781-BB91-1ED6CC2061A2}">
      <dgm:prSet/>
      <dgm:spPr/>
      <dgm:t>
        <a:bodyPr/>
        <a:lstStyle/>
        <a:p>
          <a:endParaRPr lang="en-US"/>
        </a:p>
      </dgm:t>
    </dgm:pt>
    <dgm:pt modelId="{DF07141F-6713-4D0B-91A2-268C1B57A444}" type="sibTrans" cxnId="{E2CDD110-BFC1-4781-BB91-1ED6CC2061A2}">
      <dgm:prSet/>
      <dgm:spPr/>
      <dgm:t>
        <a:bodyPr/>
        <a:lstStyle/>
        <a:p>
          <a:endParaRPr lang="en-US"/>
        </a:p>
      </dgm:t>
    </dgm:pt>
    <dgm:pt modelId="{6EAD62AE-DBEB-46FE-977C-265D87E247E6}">
      <dgm:prSet/>
      <dgm:spPr/>
      <dgm:t>
        <a:bodyPr/>
        <a:lstStyle/>
        <a:p>
          <a:r>
            <a:rPr lang="en-US"/>
            <a:t>Methodology</a:t>
          </a:r>
        </a:p>
      </dgm:t>
    </dgm:pt>
    <dgm:pt modelId="{C84D4DF3-AF78-4BCA-9274-1150226DE275}" type="parTrans" cxnId="{6C8265FB-049E-45CE-BBF8-72F018EDFDA3}">
      <dgm:prSet/>
      <dgm:spPr/>
      <dgm:t>
        <a:bodyPr/>
        <a:lstStyle/>
        <a:p>
          <a:endParaRPr lang="en-US"/>
        </a:p>
      </dgm:t>
    </dgm:pt>
    <dgm:pt modelId="{93E5706B-35AB-4C12-87EE-1738452A7E05}" type="sibTrans" cxnId="{6C8265FB-049E-45CE-BBF8-72F018EDFDA3}">
      <dgm:prSet/>
      <dgm:spPr/>
      <dgm:t>
        <a:bodyPr/>
        <a:lstStyle/>
        <a:p>
          <a:endParaRPr lang="en-US"/>
        </a:p>
      </dgm:t>
    </dgm:pt>
    <dgm:pt modelId="{0EE92402-35A9-465B-B876-B90F51C26C2C}">
      <dgm:prSet/>
      <dgm:spPr/>
      <dgm:t>
        <a:bodyPr/>
        <a:lstStyle/>
        <a:p>
          <a:r>
            <a:rPr lang="en-US"/>
            <a:t>Results</a:t>
          </a:r>
        </a:p>
      </dgm:t>
    </dgm:pt>
    <dgm:pt modelId="{77D4ED0A-91FD-4B31-AB5E-90D3FDDF60AE}" type="parTrans" cxnId="{D163990D-2929-4BD6-823B-4C541EC99CF8}">
      <dgm:prSet/>
      <dgm:spPr/>
      <dgm:t>
        <a:bodyPr/>
        <a:lstStyle/>
        <a:p>
          <a:endParaRPr lang="en-US"/>
        </a:p>
      </dgm:t>
    </dgm:pt>
    <dgm:pt modelId="{15FA950A-AF27-4CBF-A183-E5CF227BF528}" type="sibTrans" cxnId="{D163990D-2929-4BD6-823B-4C541EC99CF8}">
      <dgm:prSet/>
      <dgm:spPr/>
      <dgm:t>
        <a:bodyPr/>
        <a:lstStyle/>
        <a:p>
          <a:endParaRPr lang="en-US"/>
        </a:p>
      </dgm:t>
    </dgm:pt>
    <dgm:pt modelId="{642D98DB-9D49-49C9-AB76-70192D818F6C}">
      <dgm:prSet/>
      <dgm:spPr/>
      <dgm:t>
        <a:bodyPr/>
        <a:lstStyle/>
        <a:p>
          <a:r>
            <a:rPr lang="en-US"/>
            <a:t>Conclusion</a:t>
          </a:r>
        </a:p>
      </dgm:t>
    </dgm:pt>
    <dgm:pt modelId="{F9EF2B9B-F037-4038-BA5C-DC739C474896}" type="parTrans" cxnId="{FD111E2E-0484-4B1B-87B3-9972B60F6451}">
      <dgm:prSet/>
      <dgm:spPr/>
      <dgm:t>
        <a:bodyPr/>
        <a:lstStyle/>
        <a:p>
          <a:endParaRPr lang="en-US"/>
        </a:p>
      </dgm:t>
    </dgm:pt>
    <dgm:pt modelId="{A754E0D2-C8EB-411C-9C52-7B1EFC59EA10}" type="sibTrans" cxnId="{FD111E2E-0484-4B1B-87B3-9972B60F6451}">
      <dgm:prSet/>
      <dgm:spPr/>
      <dgm:t>
        <a:bodyPr/>
        <a:lstStyle/>
        <a:p>
          <a:endParaRPr lang="en-US"/>
        </a:p>
      </dgm:t>
    </dgm:pt>
    <dgm:pt modelId="{ACEFA7E4-037B-48B8-B5DC-0B6182D3308E}">
      <dgm:prSet/>
      <dgm:spPr/>
      <dgm:t>
        <a:bodyPr/>
        <a:lstStyle/>
        <a:p>
          <a:r>
            <a:rPr lang="en-US"/>
            <a:t>Appendix</a:t>
          </a:r>
        </a:p>
      </dgm:t>
    </dgm:pt>
    <dgm:pt modelId="{7B480E00-B759-4A82-91BB-1020A5F98012}" type="parTrans" cxnId="{4909B6D7-1022-4279-9CAF-44DB80388CB0}">
      <dgm:prSet/>
      <dgm:spPr/>
      <dgm:t>
        <a:bodyPr/>
        <a:lstStyle/>
        <a:p>
          <a:endParaRPr lang="en-US"/>
        </a:p>
      </dgm:t>
    </dgm:pt>
    <dgm:pt modelId="{6BFD14DF-3365-4134-8E9B-AEE354C91B0B}" type="sibTrans" cxnId="{4909B6D7-1022-4279-9CAF-44DB80388CB0}">
      <dgm:prSet/>
      <dgm:spPr/>
      <dgm:t>
        <a:bodyPr/>
        <a:lstStyle/>
        <a:p>
          <a:endParaRPr lang="en-US"/>
        </a:p>
      </dgm:t>
    </dgm:pt>
    <dgm:pt modelId="{59D90B00-3D61-4E5D-9549-8C17A1E11AE0}" type="pres">
      <dgm:prSet presAssocID="{6CD9BCA9-43A5-4101-8626-3A301BA7701B}" presName="root" presStyleCnt="0">
        <dgm:presLayoutVars>
          <dgm:dir/>
          <dgm:resizeHandles val="exact"/>
        </dgm:presLayoutVars>
      </dgm:prSet>
      <dgm:spPr/>
    </dgm:pt>
    <dgm:pt modelId="{114C3D52-7A73-4CD1-8139-918912722380}" type="pres">
      <dgm:prSet presAssocID="{6CD9BCA9-43A5-4101-8626-3A301BA7701B}" presName="container" presStyleCnt="0">
        <dgm:presLayoutVars>
          <dgm:dir/>
          <dgm:resizeHandles val="exact"/>
        </dgm:presLayoutVars>
      </dgm:prSet>
      <dgm:spPr/>
    </dgm:pt>
    <dgm:pt modelId="{3F582ED8-0D9B-473A-9980-E73169E38E69}" type="pres">
      <dgm:prSet presAssocID="{7B240838-8826-4973-8BCA-FC833D901A4F}" presName="compNode" presStyleCnt="0"/>
      <dgm:spPr/>
    </dgm:pt>
    <dgm:pt modelId="{7A003C9F-9E26-4216-A0B6-BDC9C51F06CD}" type="pres">
      <dgm:prSet presAssocID="{7B240838-8826-4973-8BCA-FC833D901A4F}" presName="iconBgRect" presStyleLbl="bgShp" presStyleIdx="0" presStyleCnt="6"/>
      <dgm:spPr/>
    </dgm:pt>
    <dgm:pt modelId="{966D5842-B701-4E19-96EE-6F2F2E1FA983}" type="pres">
      <dgm:prSet presAssocID="{7B240838-8826-4973-8BCA-FC833D901A4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4ABDF733-3D78-444B-B733-3D6A5ABC4141}" type="pres">
      <dgm:prSet presAssocID="{7B240838-8826-4973-8BCA-FC833D901A4F}" presName="spaceRect" presStyleCnt="0"/>
      <dgm:spPr/>
    </dgm:pt>
    <dgm:pt modelId="{B1B78657-4908-4951-8BB5-25130C50F83D}" type="pres">
      <dgm:prSet presAssocID="{7B240838-8826-4973-8BCA-FC833D901A4F}" presName="textRect" presStyleLbl="revTx" presStyleIdx="0" presStyleCnt="6">
        <dgm:presLayoutVars>
          <dgm:chMax val="1"/>
          <dgm:chPref val="1"/>
        </dgm:presLayoutVars>
      </dgm:prSet>
      <dgm:spPr/>
    </dgm:pt>
    <dgm:pt modelId="{8B62B15F-4652-4EBD-96F7-2BF480A122BB}" type="pres">
      <dgm:prSet presAssocID="{A28A5605-1A81-483F-83FD-9167A12FB44E}" presName="sibTrans" presStyleLbl="sibTrans2D1" presStyleIdx="0" presStyleCnt="0"/>
      <dgm:spPr/>
    </dgm:pt>
    <dgm:pt modelId="{9C62E974-8DB3-4B4A-B767-6287F9166982}" type="pres">
      <dgm:prSet presAssocID="{95BDFBA0-DC3C-4423-B84E-7F3585BDC71B}" presName="compNode" presStyleCnt="0"/>
      <dgm:spPr/>
    </dgm:pt>
    <dgm:pt modelId="{256BD306-AA16-4FAD-AC98-8C631321C602}" type="pres">
      <dgm:prSet presAssocID="{95BDFBA0-DC3C-4423-B84E-7F3585BDC71B}" presName="iconBgRect" presStyleLbl="bgShp" presStyleIdx="1" presStyleCnt="6"/>
      <dgm:spPr/>
    </dgm:pt>
    <dgm:pt modelId="{C8D504A4-8B8A-4DF0-85E6-ECD1AACE86C8}" type="pres">
      <dgm:prSet presAssocID="{95BDFBA0-DC3C-4423-B84E-7F3585BDC71B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C52842D9-7E87-4D8A-9452-D862D4554BFF}" type="pres">
      <dgm:prSet presAssocID="{95BDFBA0-DC3C-4423-B84E-7F3585BDC71B}" presName="spaceRect" presStyleCnt="0"/>
      <dgm:spPr/>
    </dgm:pt>
    <dgm:pt modelId="{D571A8D7-0F10-4138-B58A-424E963A0639}" type="pres">
      <dgm:prSet presAssocID="{95BDFBA0-DC3C-4423-B84E-7F3585BDC71B}" presName="textRect" presStyleLbl="revTx" presStyleIdx="1" presStyleCnt="6">
        <dgm:presLayoutVars>
          <dgm:chMax val="1"/>
          <dgm:chPref val="1"/>
        </dgm:presLayoutVars>
      </dgm:prSet>
      <dgm:spPr/>
    </dgm:pt>
    <dgm:pt modelId="{5423D1B4-8136-4B7B-94DC-33F6FD84BBA4}" type="pres">
      <dgm:prSet presAssocID="{DF07141F-6713-4D0B-91A2-268C1B57A444}" presName="sibTrans" presStyleLbl="sibTrans2D1" presStyleIdx="0" presStyleCnt="0"/>
      <dgm:spPr/>
    </dgm:pt>
    <dgm:pt modelId="{98A65070-5166-4BB4-844E-02609F5945F9}" type="pres">
      <dgm:prSet presAssocID="{6EAD62AE-DBEB-46FE-977C-265D87E247E6}" presName="compNode" presStyleCnt="0"/>
      <dgm:spPr/>
    </dgm:pt>
    <dgm:pt modelId="{347A889B-2AE7-4D28-8B38-80802B759375}" type="pres">
      <dgm:prSet presAssocID="{6EAD62AE-DBEB-46FE-977C-265D87E247E6}" presName="iconBgRect" presStyleLbl="bgShp" presStyleIdx="2" presStyleCnt="6"/>
      <dgm:spPr/>
    </dgm:pt>
    <dgm:pt modelId="{88B02487-C8EC-4F5C-B0C7-AEF34149A9F2}" type="pres">
      <dgm:prSet presAssocID="{6EAD62AE-DBEB-46FE-977C-265D87E247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5E46DB36-5297-413D-88A1-E0AC8967ABA7}" type="pres">
      <dgm:prSet presAssocID="{6EAD62AE-DBEB-46FE-977C-265D87E247E6}" presName="spaceRect" presStyleCnt="0"/>
      <dgm:spPr/>
    </dgm:pt>
    <dgm:pt modelId="{B53150C4-5C77-4C6A-A8E0-A3BF21A3E4FB}" type="pres">
      <dgm:prSet presAssocID="{6EAD62AE-DBEB-46FE-977C-265D87E247E6}" presName="textRect" presStyleLbl="revTx" presStyleIdx="2" presStyleCnt="6">
        <dgm:presLayoutVars>
          <dgm:chMax val="1"/>
          <dgm:chPref val="1"/>
        </dgm:presLayoutVars>
      </dgm:prSet>
      <dgm:spPr/>
    </dgm:pt>
    <dgm:pt modelId="{3CAD038B-F9D0-4B0E-8796-45BADD22EC33}" type="pres">
      <dgm:prSet presAssocID="{93E5706B-35AB-4C12-87EE-1738452A7E05}" presName="sibTrans" presStyleLbl="sibTrans2D1" presStyleIdx="0" presStyleCnt="0"/>
      <dgm:spPr/>
    </dgm:pt>
    <dgm:pt modelId="{FD4F8188-33CB-4CC1-8D5F-BD940D0BDAC2}" type="pres">
      <dgm:prSet presAssocID="{0EE92402-35A9-465B-B876-B90F51C26C2C}" presName="compNode" presStyleCnt="0"/>
      <dgm:spPr/>
    </dgm:pt>
    <dgm:pt modelId="{35A045BD-25F2-4DE0-ABCC-D1E46723D15F}" type="pres">
      <dgm:prSet presAssocID="{0EE92402-35A9-465B-B876-B90F51C26C2C}" presName="iconBgRect" presStyleLbl="bgShp" presStyleIdx="3" presStyleCnt="6"/>
      <dgm:spPr/>
    </dgm:pt>
    <dgm:pt modelId="{04E8C26D-6968-48B2-839C-02C33FC48A05}" type="pres">
      <dgm:prSet presAssocID="{0EE92402-35A9-465B-B876-B90F51C26C2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93D06647-B5A6-4CD6-8482-B53F5B6E7F3E}" type="pres">
      <dgm:prSet presAssocID="{0EE92402-35A9-465B-B876-B90F51C26C2C}" presName="spaceRect" presStyleCnt="0"/>
      <dgm:spPr/>
    </dgm:pt>
    <dgm:pt modelId="{DEF81A49-B093-414F-A0C6-FE9F82E16E63}" type="pres">
      <dgm:prSet presAssocID="{0EE92402-35A9-465B-B876-B90F51C26C2C}" presName="textRect" presStyleLbl="revTx" presStyleIdx="3" presStyleCnt="6">
        <dgm:presLayoutVars>
          <dgm:chMax val="1"/>
          <dgm:chPref val="1"/>
        </dgm:presLayoutVars>
      </dgm:prSet>
      <dgm:spPr/>
    </dgm:pt>
    <dgm:pt modelId="{4C248A15-2685-4CD8-ACF7-3DE477079854}" type="pres">
      <dgm:prSet presAssocID="{15FA950A-AF27-4CBF-A183-E5CF227BF528}" presName="sibTrans" presStyleLbl="sibTrans2D1" presStyleIdx="0" presStyleCnt="0"/>
      <dgm:spPr/>
    </dgm:pt>
    <dgm:pt modelId="{B7DB185D-E395-41A4-A816-C85F466B66AC}" type="pres">
      <dgm:prSet presAssocID="{642D98DB-9D49-49C9-AB76-70192D818F6C}" presName="compNode" presStyleCnt="0"/>
      <dgm:spPr/>
    </dgm:pt>
    <dgm:pt modelId="{AACF19B4-92A7-4FAF-8D0C-C522E2B9BBF1}" type="pres">
      <dgm:prSet presAssocID="{642D98DB-9D49-49C9-AB76-70192D818F6C}" presName="iconBgRect" presStyleLbl="bgShp" presStyleIdx="4" presStyleCnt="6"/>
      <dgm:spPr/>
    </dgm:pt>
    <dgm:pt modelId="{B72D8E41-2AE5-45AA-83E6-754665EAFC8A}" type="pres">
      <dgm:prSet presAssocID="{642D98DB-9D49-49C9-AB76-70192D818F6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5474C88C-AC81-4D56-A1FB-52CF7E9D1F6B}" type="pres">
      <dgm:prSet presAssocID="{642D98DB-9D49-49C9-AB76-70192D818F6C}" presName="spaceRect" presStyleCnt="0"/>
      <dgm:spPr/>
    </dgm:pt>
    <dgm:pt modelId="{BC7262C9-8FC5-47A2-B30F-81DEB4D45603}" type="pres">
      <dgm:prSet presAssocID="{642D98DB-9D49-49C9-AB76-70192D818F6C}" presName="textRect" presStyleLbl="revTx" presStyleIdx="4" presStyleCnt="6">
        <dgm:presLayoutVars>
          <dgm:chMax val="1"/>
          <dgm:chPref val="1"/>
        </dgm:presLayoutVars>
      </dgm:prSet>
      <dgm:spPr/>
    </dgm:pt>
    <dgm:pt modelId="{BCD53723-C733-44AF-A918-0E677D75125D}" type="pres">
      <dgm:prSet presAssocID="{A754E0D2-C8EB-411C-9C52-7B1EFC59EA10}" presName="sibTrans" presStyleLbl="sibTrans2D1" presStyleIdx="0" presStyleCnt="0"/>
      <dgm:spPr/>
    </dgm:pt>
    <dgm:pt modelId="{B39E9A14-B7A3-4E58-977E-28FF70C44639}" type="pres">
      <dgm:prSet presAssocID="{ACEFA7E4-037B-48B8-B5DC-0B6182D3308E}" presName="compNode" presStyleCnt="0"/>
      <dgm:spPr/>
    </dgm:pt>
    <dgm:pt modelId="{408C75B9-B5BA-4A7B-B456-D78607928B00}" type="pres">
      <dgm:prSet presAssocID="{ACEFA7E4-037B-48B8-B5DC-0B6182D3308E}" presName="iconBgRect" presStyleLbl="bgShp" presStyleIdx="5" presStyleCnt="6"/>
      <dgm:spPr/>
    </dgm:pt>
    <dgm:pt modelId="{0A6F2A06-4568-4DBC-A301-580BF1BDEFD3}" type="pres">
      <dgm:prSet presAssocID="{ACEFA7E4-037B-48B8-B5DC-0B6182D3308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eted List"/>
        </a:ext>
      </dgm:extLst>
    </dgm:pt>
    <dgm:pt modelId="{95D8C0AB-EA7D-4FA9-BEE2-21DAE50DF385}" type="pres">
      <dgm:prSet presAssocID="{ACEFA7E4-037B-48B8-B5DC-0B6182D3308E}" presName="spaceRect" presStyleCnt="0"/>
      <dgm:spPr/>
    </dgm:pt>
    <dgm:pt modelId="{182AB7CD-8686-4EAD-B735-236AAE716BF9}" type="pres">
      <dgm:prSet presAssocID="{ACEFA7E4-037B-48B8-B5DC-0B6182D3308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2D8FD708-9310-4213-A7BF-016D12C06872}" type="presOf" srcId="{15FA950A-AF27-4CBF-A183-E5CF227BF528}" destId="{4C248A15-2685-4CD8-ACF7-3DE477079854}" srcOrd="0" destOrd="0" presId="urn:microsoft.com/office/officeart/2018/2/layout/IconCircleList"/>
    <dgm:cxn modelId="{9BE8670D-260F-4A57-9AF2-2B8D27B3380D}" type="presOf" srcId="{A754E0D2-C8EB-411C-9C52-7B1EFC59EA10}" destId="{BCD53723-C733-44AF-A918-0E677D75125D}" srcOrd="0" destOrd="0" presId="urn:microsoft.com/office/officeart/2018/2/layout/IconCircleList"/>
    <dgm:cxn modelId="{D163990D-2929-4BD6-823B-4C541EC99CF8}" srcId="{6CD9BCA9-43A5-4101-8626-3A301BA7701B}" destId="{0EE92402-35A9-465B-B876-B90F51C26C2C}" srcOrd="3" destOrd="0" parTransId="{77D4ED0A-91FD-4B31-AB5E-90D3FDDF60AE}" sibTransId="{15FA950A-AF27-4CBF-A183-E5CF227BF528}"/>
    <dgm:cxn modelId="{E2CDD110-BFC1-4781-BB91-1ED6CC2061A2}" srcId="{6CD9BCA9-43A5-4101-8626-3A301BA7701B}" destId="{95BDFBA0-DC3C-4423-B84E-7F3585BDC71B}" srcOrd="1" destOrd="0" parTransId="{8E9025A4-AF99-40AA-A9E5-F0BB2039BFDA}" sibTransId="{DF07141F-6713-4D0B-91A2-268C1B57A444}"/>
    <dgm:cxn modelId="{EE05451E-6D29-4E66-8C4C-6532E7D7C79E}" type="presOf" srcId="{95BDFBA0-DC3C-4423-B84E-7F3585BDC71B}" destId="{D571A8D7-0F10-4138-B58A-424E963A0639}" srcOrd="0" destOrd="0" presId="urn:microsoft.com/office/officeart/2018/2/layout/IconCircleList"/>
    <dgm:cxn modelId="{90DAFC2B-DA7C-4238-9C91-8DE9196EB879}" type="presOf" srcId="{A28A5605-1A81-483F-83FD-9167A12FB44E}" destId="{8B62B15F-4652-4EBD-96F7-2BF480A122BB}" srcOrd="0" destOrd="0" presId="urn:microsoft.com/office/officeart/2018/2/layout/IconCircleList"/>
    <dgm:cxn modelId="{16783E2D-68BD-4DDA-A791-B6733067B01B}" type="presOf" srcId="{6CD9BCA9-43A5-4101-8626-3A301BA7701B}" destId="{59D90B00-3D61-4E5D-9549-8C17A1E11AE0}" srcOrd="0" destOrd="0" presId="urn:microsoft.com/office/officeart/2018/2/layout/IconCircleList"/>
    <dgm:cxn modelId="{FD111E2E-0484-4B1B-87B3-9972B60F6451}" srcId="{6CD9BCA9-43A5-4101-8626-3A301BA7701B}" destId="{642D98DB-9D49-49C9-AB76-70192D818F6C}" srcOrd="4" destOrd="0" parTransId="{F9EF2B9B-F037-4038-BA5C-DC739C474896}" sibTransId="{A754E0D2-C8EB-411C-9C52-7B1EFC59EA10}"/>
    <dgm:cxn modelId="{E7026B3E-04E7-4ED5-96D9-342D19352D30}" type="presOf" srcId="{642D98DB-9D49-49C9-AB76-70192D818F6C}" destId="{BC7262C9-8FC5-47A2-B30F-81DEB4D45603}" srcOrd="0" destOrd="0" presId="urn:microsoft.com/office/officeart/2018/2/layout/IconCircleList"/>
    <dgm:cxn modelId="{83CADC5B-610B-4A37-B2BC-8D47C6B099F3}" type="presOf" srcId="{7B240838-8826-4973-8BCA-FC833D901A4F}" destId="{B1B78657-4908-4951-8BB5-25130C50F83D}" srcOrd="0" destOrd="0" presId="urn:microsoft.com/office/officeart/2018/2/layout/IconCircleList"/>
    <dgm:cxn modelId="{DF664F71-5793-449B-BAED-87D6C47EEBD5}" type="presOf" srcId="{93E5706B-35AB-4C12-87EE-1738452A7E05}" destId="{3CAD038B-F9D0-4B0E-8796-45BADD22EC33}" srcOrd="0" destOrd="0" presId="urn:microsoft.com/office/officeart/2018/2/layout/IconCircleList"/>
    <dgm:cxn modelId="{86D6A452-C0E8-47B4-9982-E1897DF4A9B3}" srcId="{6CD9BCA9-43A5-4101-8626-3A301BA7701B}" destId="{7B240838-8826-4973-8BCA-FC833D901A4F}" srcOrd="0" destOrd="0" parTransId="{62AE434C-FDF1-49A2-8EDD-838F4F85785E}" sibTransId="{A28A5605-1A81-483F-83FD-9167A12FB44E}"/>
    <dgm:cxn modelId="{51082077-7610-4931-B0C7-977DF17F161A}" type="presOf" srcId="{6EAD62AE-DBEB-46FE-977C-265D87E247E6}" destId="{B53150C4-5C77-4C6A-A8E0-A3BF21A3E4FB}" srcOrd="0" destOrd="0" presId="urn:microsoft.com/office/officeart/2018/2/layout/IconCircleList"/>
    <dgm:cxn modelId="{AF7F3D8D-01BA-422E-B0DD-C2806F4DB599}" type="presOf" srcId="{DF07141F-6713-4D0B-91A2-268C1B57A444}" destId="{5423D1B4-8136-4B7B-94DC-33F6FD84BBA4}" srcOrd="0" destOrd="0" presId="urn:microsoft.com/office/officeart/2018/2/layout/IconCircleList"/>
    <dgm:cxn modelId="{C46D62A5-AAAC-4BC5-9738-B10F022B22A2}" type="presOf" srcId="{ACEFA7E4-037B-48B8-B5DC-0B6182D3308E}" destId="{182AB7CD-8686-4EAD-B735-236AAE716BF9}" srcOrd="0" destOrd="0" presId="urn:microsoft.com/office/officeart/2018/2/layout/IconCircleList"/>
    <dgm:cxn modelId="{4909B6D7-1022-4279-9CAF-44DB80388CB0}" srcId="{6CD9BCA9-43A5-4101-8626-3A301BA7701B}" destId="{ACEFA7E4-037B-48B8-B5DC-0B6182D3308E}" srcOrd="5" destOrd="0" parTransId="{7B480E00-B759-4A82-91BB-1020A5F98012}" sibTransId="{6BFD14DF-3365-4134-8E9B-AEE354C91B0B}"/>
    <dgm:cxn modelId="{6C8265FB-049E-45CE-BBF8-72F018EDFDA3}" srcId="{6CD9BCA9-43A5-4101-8626-3A301BA7701B}" destId="{6EAD62AE-DBEB-46FE-977C-265D87E247E6}" srcOrd="2" destOrd="0" parTransId="{C84D4DF3-AF78-4BCA-9274-1150226DE275}" sibTransId="{93E5706B-35AB-4C12-87EE-1738452A7E05}"/>
    <dgm:cxn modelId="{70D716FE-AE2F-471B-BF40-4E25D24354A6}" type="presOf" srcId="{0EE92402-35A9-465B-B876-B90F51C26C2C}" destId="{DEF81A49-B093-414F-A0C6-FE9F82E16E63}" srcOrd="0" destOrd="0" presId="urn:microsoft.com/office/officeart/2018/2/layout/IconCircleList"/>
    <dgm:cxn modelId="{14CC3959-9F91-49A8-8CE0-C66C077F8E63}" type="presParOf" srcId="{59D90B00-3D61-4E5D-9549-8C17A1E11AE0}" destId="{114C3D52-7A73-4CD1-8139-918912722380}" srcOrd="0" destOrd="0" presId="urn:microsoft.com/office/officeart/2018/2/layout/IconCircleList"/>
    <dgm:cxn modelId="{CB07256E-ADA0-4899-8775-48A1216F2F3A}" type="presParOf" srcId="{114C3D52-7A73-4CD1-8139-918912722380}" destId="{3F582ED8-0D9B-473A-9980-E73169E38E69}" srcOrd="0" destOrd="0" presId="urn:microsoft.com/office/officeart/2018/2/layout/IconCircleList"/>
    <dgm:cxn modelId="{2039DE19-9C38-47DE-B561-5594ACD92780}" type="presParOf" srcId="{3F582ED8-0D9B-473A-9980-E73169E38E69}" destId="{7A003C9F-9E26-4216-A0B6-BDC9C51F06CD}" srcOrd="0" destOrd="0" presId="urn:microsoft.com/office/officeart/2018/2/layout/IconCircleList"/>
    <dgm:cxn modelId="{2DB97B2E-B647-4556-8A0F-77C02E605AFB}" type="presParOf" srcId="{3F582ED8-0D9B-473A-9980-E73169E38E69}" destId="{966D5842-B701-4E19-96EE-6F2F2E1FA983}" srcOrd="1" destOrd="0" presId="urn:microsoft.com/office/officeart/2018/2/layout/IconCircleList"/>
    <dgm:cxn modelId="{D4ACC45B-C947-47A8-AC79-4AFF822726B8}" type="presParOf" srcId="{3F582ED8-0D9B-473A-9980-E73169E38E69}" destId="{4ABDF733-3D78-444B-B733-3D6A5ABC4141}" srcOrd="2" destOrd="0" presId="urn:microsoft.com/office/officeart/2018/2/layout/IconCircleList"/>
    <dgm:cxn modelId="{62942F30-8A4D-453B-B73D-96E69DFDDA45}" type="presParOf" srcId="{3F582ED8-0D9B-473A-9980-E73169E38E69}" destId="{B1B78657-4908-4951-8BB5-25130C50F83D}" srcOrd="3" destOrd="0" presId="urn:microsoft.com/office/officeart/2018/2/layout/IconCircleList"/>
    <dgm:cxn modelId="{7F953E9E-CED5-4B04-8A5D-162253A40920}" type="presParOf" srcId="{114C3D52-7A73-4CD1-8139-918912722380}" destId="{8B62B15F-4652-4EBD-96F7-2BF480A122BB}" srcOrd="1" destOrd="0" presId="urn:microsoft.com/office/officeart/2018/2/layout/IconCircleList"/>
    <dgm:cxn modelId="{56EF8749-A7D4-4F00-B842-C9BA8C173F62}" type="presParOf" srcId="{114C3D52-7A73-4CD1-8139-918912722380}" destId="{9C62E974-8DB3-4B4A-B767-6287F9166982}" srcOrd="2" destOrd="0" presId="urn:microsoft.com/office/officeart/2018/2/layout/IconCircleList"/>
    <dgm:cxn modelId="{8ADF5535-65DF-48D9-8B6C-02FBF1DD0415}" type="presParOf" srcId="{9C62E974-8DB3-4B4A-B767-6287F9166982}" destId="{256BD306-AA16-4FAD-AC98-8C631321C602}" srcOrd="0" destOrd="0" presId="urn:microsoft.com/office/officeart/2018/2/layout/IconCircleList"/>
    <dgm:cxn modelId="{3B72FC6D-E5F7-4895-92A8-25F2DCCF4250}" type="presParOf" srcId="{9C62E974-8DB3-4B4A-B767-6287F9166982}" destId="{C8D504A4-8B8A-4DF0-85E6-ECD1AACE86C8}" srcOrd="1" destOrd="0" presId="urn:microsoft.com/office/officeart/2018/2/layout/IconCircleList"/>
    <dgm:cxn modelId="{45A5D8B3-0256-4F2E-BFBC-01BFEBCFBCDF}" type="presParOf" srcId="{9C62E974-8DB3-4B4A-B767-6287F9166982}" destId="{C52842D9-7E87-4D8A-9452-D862D4554BFF}" srcOrd="2" destOrd="0" presId="urn:microsoft.com/office/officeart/2018/2/layout/IconCircleList"/>
    <dgm:cxn modelId="{D05F181E-FDE2-4E9D-ADC1-C3F3F919B6F3}" type="presParOf" srcId="{9C62E974-8DB3-4B4A-B767-6287F9166982}" destId="{D571A8D7-0F10-4138-B58A-424E963A0639}" srcOrd="3" destOrd="0" presId="urn:microsoft.com/office/officeart/2018/2/layout/IconCircleList"/>
    <dgm:cxn modelId="{2A838D89-D5E9-4564-B58B-915668087F6A}" type="presParOf" srcId="{114C3D52-7A73-4CD1-8139-918912722380}" destId="{5423D1B4-8136-4B7B-94DC-33F6FD84BBA4}" srcOrd="3" destOrd="0" presId="urn:microsoft.com/office/officeart/2018/2/layout/IconCircleList"/>
    <dgm:cxn modelId="{D92358ED-5086-412A-97AF-74E405891723}" type="presParOf" srcId="{114C3D52-7A73-4CD1-8139-918912722380}" destId="{98A65070-5166-4BB4-844E-02609F5945F9}" srcOrd="4" destOrd="0" presId="urn:microsoft.com/office/officeart/2018/2/layout/IconCircleList"/>
    <dgm:cxn modelId="{C150681C-B456-403F-80AF-E11A24EAF097}" type="presParOf" srcId="{98A65070-5166-4BB4-844E-02609F5945F9}" destId="{347A889B-2AE7-4D28-8B38-80802B759375}" srcOrd="0" destOrd="0" presId="urn:microsoft.com/office/officeart/2018/2/layout/IconCircleList"/>
    <dgm:cxn modelId="{9D32B59C-C7AD-49F3-8C73-3E80BE0ABE73}" type="presParOf" srcId="{98A65070-5166-4BB4-844E-02609F5945F9}" destId="{88B02487-C8EC-4F5C-B0C7-AEF34149A9F2}" srcOrd="1" destOrd="0" presId="urn:microsoft.com/office/officeart/2018/2/layout/IconCircleList"/>
    <dgm:cxn modelId="{761CA3F4-68A2-4571-9C6E-4E5B621975E3}" type="presParOf" srcId="{98A65070-5166-4BB4-844E-02609F5945F9}" destId="{5E46DB36-5297-413D-88A1-E0AC8967ABA7}" srcOrd="2" destOrd="0" presId="urn:microsoft.com/office/officeart/2018/2/layout/IconCircleList"/>
    <dgm:cxn modelId="{8CE6BF51-80C8-4B56-A4D9-71E722D14C04}" type="presParOf" srcId="{98A65070-5166-4BB4-844E-02609F5945F9}" destId="{B53150C4-5C77-4C6A-A8E0-A3BF21A3E4FB}" srcOrd="3" destOrd="0" presId="urn:microsoft.com/office/officeart/2018/2/layout/IconCircleList"/>
    <dgm:cxn modelId="{5A118F5D-B5F8-4CAC-A275-51D6C7358256}" type="presParOf" srcId="{114C3D52-7A73-4CD1-8139-918912722380}" destId="{3CAD038B-F9D0-4B0E-8796-45BADD22EC33}" srcOrd="5" destOrd="0" presId="urn:microsoft.com/office/officeart/2018/2/layout/IconCircleList"/>
    <dgm:cxn modelId="{44EB4BD7-575E-4C67-86BB-B4BC005D5DD2}" type="presParOf" srcId="{114C3D52-7A73-4CD1-8139-918912722380}" destId="{FD4F8188-33CB-4CC1-8D5F-BD940D0BDAC2}" srcOrd="6" destOrd="0" presId="urn:microsoft.com/office/officeart/2018/2/layout/IconCircleList"/>
    <dgm:cxn modelId="{9FD3C651-29B7-4774-B6C3-7B0B39890174}" type="presParOf" srcId="{FD4F8188-33CB-4CC1-8D5F-BD940D0BDAC2}" destId="{35A045BD-25F2-4DE0-ABCC-D1E46723D15F}" srcOrd="0" destOrd="0" presId="urn:microsoft.com/office/officeart/2018/2/layout/IconCircleList"/>
    <dgm:cxn modelId="{340A4146-87E9-4482-B34B-696F329E917F}" type="presParOf" srcId="{FD4F8188-33CB-4CC1-8D5F-BD940D0BDAC2}" destId="{04E8C26D-6968-48B2-839C-02C33FC48A05}" srcOrd="1" destOrd="0" presId="urn:microsoft.com/office/officeart/2018/2/layout/IconCircleList"/>
    <dgm:cxn modelId="{FEB7D331-203B-4CF4-BD2A-8A2BFD7DF5BD}" type="presParOf" srcId="{FD4F8188-33CB-4CC1-8D5F-BD940D0BDAC2}" destId="{93D06647-B5A6-4CD6-8482-B53F5B6E7F3E}" srcOrd="2" destOrd="0" presId="urn:microsoft.com/office/officeart/2018/2/layout/IconCircleList"/>
    <dgm:cxn modelId="{2E22247B-3187-4563-8932-7A37EFA72320}" type="presParOf" srcId="{FD4F8188-33CB-4CC1-8D5F-BD940D0BDAC2}" destId="{DEF81A49-B093-414F-A0C6-FE9F82E16E63}" srcOrd="3" destOrd="0" presId="urn:microsoft.com/office/officeart/2018/2/layout/IconCircleList"/>
    <dgm:cxn modelId="{5EE21DC8-EA18-4A38-9CD4-02F319316514}" type="presParOf" srcId="{114C3D52-7A73-4CD1-8139-918912722380}" destId="{4C248A15-2685-4CD8-ACF7-3DE477079854}" srcOrd="7" destOrd="0" presId="urn:microsoft.com/office/officeart/2018/2/layout/IconCircleList"/>
    <dgm:cxn modelId="{29409218-4F50-4C9E-9813-52EF3EE83C20}" type="presParOf" srcId="{114C3D52-7A73-4CD1-8139-918912722380}" destId="{B7DB185D-E395-41A4-A816-C85F466B66AC}" srcOrd="8" destOrd="0" presId="urn:microsoft.com/office/officeart/2018/2/layout/IconCircleList"/>
    <dgm:cxn modelId="{5E1DB4E2-E9C1-4D47-8C5B-D18BA01451D0}" type="presParOf" srcId="{B7DB185D-E395-41A4-A816-C85F466B66AC}" destId="{AACF19B4-92A7-4FAF-8D0C-C522E2B9BBF1}" srcOrd="0" destOrd="0" presId="urn:microsoft.com/office/officeart/2018/2/layout/IconCircleList"/>
    <dgm:cxn modelId="{8903EDFD-C23C-4B17-AD5E-E1B1258C78B7}" type="presParOf" srcId="{B7DB185D-E395-41A4-A816-C85F466B66AC}" destId="{B72D8E41-2AE5-45AA-83E6-754665EAFC8A}" srcOrd="1" destOrd="0" presId="urn:microsoft.com/office/officeart/2018/2/layout/IconCircleList"/>
    <dgm:cxn modelId="{F846D886-8137-48B2-94DF-A5DC9C7FF71B}" type="presParOf" srcId="{B7DB185D-E395-41A4-A816-C85F466B66AC}" destId="{5474C88C-AC81-4D56-A1FB-52CF7E9D1F6B}" srcOrd="2" destOrd="0" presId="urn:microsoft.com/office/officeart/2018/2/layout/IconCircleList"/>
    <dgm:cxn modelId="{942A8390-7982-41E8-9859-E8915AC188BE}" type="presParOf" srcId="{B7DB185D-E395-41A4-A816-C85F466B66AC}" destId="{BC7262C9-8FC5-47A2-B30F-81DEB4D45603}" srcOrd="3" destOrd="0" presId="urn:microsoft.com/office/officeart/2018/2/layout/IconCircleList"/>
    <dgm:cxn modelId="{2B77A63D-02B9-40F7-9C19-401EB4B65605}" type="presParOf" srcId="{114C3D52-7A73-4CD1-8139-918912722380}" destId="{BCD53723-C733-44AF-A918-0E677D75125D}" srcOrd="9" destOrd="0" presId="urn:microsoft.com/office/officeart/2018/2/layout/IconCircleList"/>
    <dgm:cxn modelId="{94787FDE-B7B4-47C1-B8AF-35A76115FBFA}" type="presParOf" srcId="{114C3D52-7A73-4CD1-8139-918912722380}" destId="{B39E9A14-B7A3-4E58-977E-28FF70C44639}" srcOrd="10" destOrd="0" presId="urn:microsoft.com/office/officeart/2018/2/layout/IconCircleList"/>
    <dgm:cxn modelId="{3AA8030D-FE1A-4C89-92CA-6FFBB3FE77CE}" type="presParOf" srcId="{B39E9A14-B7A3-4E58-977E-28FF70C44639}" destId="{408C75B9-B5BA-4A7B-B456-D78607928B00}" srcOrd="0" destOrd="0" presId="urn:microsoft.com/office/officeart/2018/2/layout/IconCircleList"/>
    <dgm:cxn modelId="{6935DAF5-30B4-4F2F-ABDC-A8CAE4B9CD66}" type="presParOf" srcId="{B39E9A14-B7A3-4E58-977E-28FF70C44639}" destId="{0A6F2A06-4568-4DBC-A301-580BF1BDEFD3}" srcOrd="1" destOrd="0" presId="urn:microsoft.com/office/officeart/2018/2/layout/IconCircleList"/>
    <dgm:cxn modelId="{ADDEAC11-29B8-4345-8F4B-D505B8968A29}" type="presParOf" srcId="{B39E9A14-B7A3-4E58-977E-28FF70C44639}" destId="{95D8C0AB-EA7D-4FA9-BEE2-21DAE50DF385}" srcOrd="2" destOrd="0" presId="urn:microsoft.com/office/officeart/2018/2/layout/IconCircleList"/>
    <dgm:cxn modelId="{EF54BC2C-8770-4442-9EE6-2F72FA793044}" type="presParOf" srcId="{B39E9A14-B7A3-4E58-977E-28FF70C44639}" destId="{182AB7CD-8686-4EAD-B735-236AAE716BF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003C9F-9E26-4216-A0B6-BDC9C51F06CD}">
      <dsp:nvSpPr>
        <dsp:cNvPr id="0" name=""/>
        <dsp:cNvSpPr/>
      </dsp:nvSpPr>
      <dsp:spPr>
        <a:xfrm>
          <a:off x="82613" y="9090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6D5842-B701-4E19-96EE-6F2F2E1FA983}">
      <dsp:nvSpPr>
        <dsp:cNvPr id="0" name=""/>
        <dsp:cNvSpPr/>
      </dsp:nvSpPr>
      <dsp:spPr>
        <a:xfrm>
          <a:off x="271034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78657-4908-4951-8BB5-25130C50F83D}">
      <dsp:nvSpPr>
        <dsp:cNvPr id="0" name=""/>
        <dsp:cNvSpPr/>
      </dsp:nvSpPr>
      <dsp:spPr>
        <a:xfrm>
          <a:off x="1172126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Executive Summary</a:t>
          </a:r>
        </a:p>
      </dsp:txBody>
      <dsp:txXfrm>
        <a:off x="1172126" y="909059"/>
        <a:ext cx="2114937" cy="897246"/>
      </dsp:txXfrm>
    </dsp:sp>
    <dsp:sp modelId="{256BD306-AA16-4FAD-AC98-8C631321C602}">
      <dsp:nvSpPr>
        <dsp:cNvPr id="0" name=""/>
        <dsp:cNvSpPr/>
      </dsp:nvSpPr>
      <dsp:spPr>
        <a:xfrm>
          <a:off x="3655575" y="9090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504A4-8B8A-4DF0-85E6-ECD1AACE86C8}">
      <dsp:nvSpPr>
        <dsp:cNvPr id="0" name=""/>
        <dsp:cNvSpPr/>
      </dsp:nvSpPr>
      <dsp:spPr>
        <a:xfrm>
          <a:off x="3843996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1A8D7-0F10-4138-B58A-424E963A0639}">
      <dsp:nvSpPr>
        <dsp:cNvPr id="0" name=""/>
        <dsp:cNvSpPr/>
      </dsp:nvSpPr>
      <dsp:spPr>
        <a:xfrm>
          <a:off x="4745088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Introduction</a:t>
          </a:r>
        </a:p>
      </dsp:txBody>
      <dsp:txXfrm>
        <a:off x="4745088" y="909059"/>
        <a:ext cx="2114937" cy="897246"/>
      </dsp:txXfrm>
    </dsp:sp>
    <dsp:sp modelId="{347A889B-2AE7-4D28-8B38-80802B759375}">
      <dsp:nvSpPr>
        <dsp:cNvPr id="0" name=""/>
        <dsp:cNvSpPr/>
      </dsp:nvSpPr>
      <dsp:spPr>
        <a:xfrm>
          <a:off x="7228536" y="90905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02487-C8EC-4F5C-B0C7-AEF34149A9F2}">
      <dsp:nvSpPr>
        <dsp:cNvPr id="0" name=""/>
        <dsp:cNvSpPr/>
      </dsp:nvSpPr>
      <dsp:spPr>
        <a:xfrm>
          <a:off x="7416958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150C4-5C77-4C6A-A8E0-A3BF21A3E4FB}">
      <dsp:nvSpPr>
        <dsp:cNvPr id="0" name=""/>
        <dsp:cNvSpPr/>
      </dsp:nvSpPr>
      <dsp:spPr>
        <a:xfrm>
          <a:off x="8318049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Methodology</a:t>
          </a:r>
        </a:p>
      </dsp:txBody>
      <dsp:txXfrm>
        <a:off x="8318049" y="909059"/>
        <a:ext cx="2114937" cy="897246"/>
      </dsp:txXfrm>
    </dsp:sp>
    <dsp:sp modelId="{35A045BD-25F2-4DE0-ABCC-D1E46723D15F}">
      <dsp:nvSpPr>
        <dsp:cNvPr id="0" name=""/>
        <dsp:cNvSpPr/>
      </dsp:nvSpPr>
      <dsp:spPr>
        <a:xfrm>
          <a:off x="82613" y="2546238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8C26D-6968-48B2-839C-02C33FC48A05}">
      <dsp:nvSpPr>
        <dsp:cNvPr id="0" name=""/>
        <dsp:cNvSpPr/>
      </dsp:nvSpPr>
      <dsp:spPr>
        <a:xfrm>
          <a:off x="271034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F81A49-B093-414F-A0C6-FE9F82E16E63}">
      <dsp:nvSpPr>
        <dsp:cNvPr id="0" name=""/>
        <dsp:cNvSpPr/>
      </dsp:nvSpPr>
      <dsp:spPr>
        <a:xfrm>
          <a:off x="1172126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Results</a:t>
          </a:r>
        </a:p>
      </dsp:txBody>
      <dsp:txXfrm>
        <a:off x="1172126" y="2546238"/>
        <a:ext cx="2114937" cy="897246"/>
      </dsp:txXfrm>
    </dsp:sp>
    <dsp:sp modelId="{AACF19B4-92A7-4FAF-8D0C-C522E2B9BBF1}">
      <dsp:nvSpPr>
        <dsp:cNvPr id="0" name=""/>
        <dsp:cNvSpPr/>
      </dsp:nvSpPr>
      <dsp:spPr>
        <a:xfrm>
          <a:off x="3655575" y="2546238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D8E41-2AE5-45AA-83E6-754665EAFC8A}">
      <dsp:nvSpPr>
        <dsp:cNvPr id="0" name=""/>
        <dsp:cNvSpPr/>
      </dsp:nvSpPr>
      <dsp:spPr>
        <a:xfrm>
          <a:off x="3843996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7262C9-8FC5-47A2-B30F-81DEB4D45603}">
      <dsp:nvSpPr>
        <dsp:cNvPr id="0" name=""/>
        <dsp:cNvSpPr/>
      </dsp:nvSpPr>
      <dsp:spPr>
        <a:xfrm>
          <a:off x="4745088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</a:t>
          </a:r>
        </a:p>
      </dsp:txBody>
      <dsp:txXfrm>
        <a:off x="4745088" y="2546238"/>
        <a:ext cx="2114937" cy="897246"/>
      </dsp:txXfrm>
    </dsp:sp>
    <dsp:sp modelId="{408C75B9-B5BA-4A7B-B456-D78607928B00}">
      <dsp:nvSpPr>
        <dsp:cNvPr id="0" name=""/>
        <dsp:cNvSpPr/>
      </dsp:nvSpPr>
      <dsp:spPr>
        <a:xfrm>
          <a:off x="7228536" y="2546238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F2A06-4568-4DBC-A301-580BF1BDEFD3}">
      <dsp:nvSpPr>
        <dsp:cNvPr id="0" name=""/>
        <dsp:cNvSpPr/>
      </dsp:nvSpPr>
      <dsp:spPr>
        <a:xfrm>
          <a:off x="7416958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AB7CD-8686-4EAD-B735-236AAE716BF9}">
      <dsp:nvSpPr>
        <dsp:cNvPr id="0" name=""/>
        <dsp:cNvSpPr/>
      </dsp:nvSpPr>
      <dsp:spPr>
        <a:xfrm>
          <a:off x="8318049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Appendix</a:t>
          </a:r>
        </a:p>
      </dsp:txBody>
      <dsp:txXfrm>
        <a:off x="8318049" y="2546238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4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104206" y="4831037"/>
            <a:ext cx="2514600" cy="3693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badi"/>
                <a:ea typeface="SF Pro" pitchFamily="2" charset="0"/>
                <a:cs typeface="SF Pro" pitchFamily="2" charset="0"/>
              </a:rPr>
              <a:t>Nevada Marquis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F94DBE5-2DCC-401E-95AA-12E04A97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338204" y="-208041"/>
            <a:ext cx="5981278" cy="1207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EDA with 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8204" y="832734"/>
            <a:ext cx="5981278" cy="542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endParaRPr lang="en-US" sz="2000" dirty="0"/>
          </a:p>
          <a:p>
            <a:pPr>
              <a:buNone/>
            </a:pPr>
            <a:r>
              <a:rPr lang="en-US" sz="1400" dirty="0"/>
              <a:t>SQL Query Summary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Objective: Analyze how many Falcon 9 launches occurred at each launch site.</a:t>
            </a:r>
          </a:p>
          <a:p>
            <a:pPr>
              <a:spcBef>
                <a:spcPts val="1400"/>
              </a:spcBef>
            </a:pPr>
            <a:r>
              <a:rPr lang="en-US" sz="1400" dirty="0"/>
              <a:t>SQL Query Used:</a:t>
            </a:r>
          </a:p>
          <a:p>
            <a:pPr>
              <a:spcBef>
                <a:spcPts val="1400"/>
              </a:spcBef>
            </a:pPr>
            <a:endParaRPr lang="en-US" sz="1400" dirty="0"/>
          </a:p>
          <a:p>
            <a:pPr>
              <a:spcBef>
                <a:spcPts val="1400"/>
              </a:spcBef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Steps Taken:</a:t>
            </a:r>
          </a:p>
          <a:p>
            <a:r>
              <a:rPr lang="en-US" sz="1400" dirty="0"/>
              <a:t>Queried the full SpaceX dataset for launch information.</a:t>
            </a:r>
          </a:p>
          <a:p>
            <a:r>
              <a:rPr lang="en-US" sz="1400" dirty="0"/>
              <a:t>Grouped data by </a:t>
            </a:r>
            <a:r>
              <a:rPr lang="en-US" sz="1400" dirty="0" err="1"/>
              <a:t>LaunchSite</a:t>
            </a:r>
            <a:r>
              <a:rPr lang="en-US" sz="1400" dirty="0"/>
              <a:t> to aggregate all launches per location.</a:t>
            </a:r>
          </a:p>
          <a:p>
            <a:r>
              <a:rPr lang="en-US" sz="1400" dirty="0"/>
              <a:t>Counted total launches for each site using COUNT(*).</a:t>
            </a:r>
          </a:p>
          <a:p>
            <a:r>
              <a:rPr lang="en-US" sz="1400" dirty="0"/>
              <a:t>Ordered results in descending order to highlight the most active launch sites.</a:t>
            </a:r>
          </a:p>
          <a:p>
            <a:r>
              <a:rPr lang="en-US" sz="1400" dirty="0"/>
              <a:t>Insights Gained:</a:t>
            </a:r>
          </a:p>
          <a:p>
            <a:r>
              <a:rPr lang="en-US" sz="1400" dirty="0"/>
              <a:t>Identified the most frequently used launch locations.</a:t>
            </a:r>
          </a:p>
          <a:p>
            <a:r>
              <a:rPr lang="en-US" sz="1400" dirty="0"/>
              <a:t>Provided a foundation to assess site-specific success rates and trends.</a:t>
            </a:r>
          </a:p>
          <a:p>
            <a:endParaRPr lang="en-US" sz="1400" dirty="0"/>
          </a:p>
          <a:p>
            <a:endParaRPr lang="en-US" sz="2000" dirty="0"/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206DEF63-3D45-2747-51DD-BB0B4D21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99" y="2365606"/>
            <a:ext cx="4810874" cy="1000055"/>
          </a:xfrm>
          <a:prstGeom prst="rect">
            <a:avLst/>
          </a:prstGeom>
        </p:spPr>
      </p:pic>
      <p:pic>
        <p:nvPicPr>
          <p:cNvPr id="8" name="Picture 7" descr="A graph of a graph">
            <a:extLst>
              <a:ext uri="{FF2B5EF4-FFF2-40B4-BE49-F238E27FC236}">
                <a16:creationId xmlns:a16="http://schemas.microsoft.com/office/drawing/2014/main" id="{BFED9BF3-CE42-CE99-E6D0-C5187BBC8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239" y="1634330"/>
            <a:ext cx="4967168" cy="39861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B92C8CA-51CB-4511-AEBA-C04E0B721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ap of the united states">
            <a:extLst>
              <a:ext uri="{FF2B5EF4-FFF2-40B4-BE49-F238E27FC236}">
                <a16:creationId xmlns:a16="http://schemas.microsoft.com/office/drawing/2014/main" id="{BE2BEFB0-955F-6181-B736-07893D417A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2" b="814"/>
          <a:stretch/>
        </p:blipFill>
        <p:spPr>
          <a:xfrm>
            <a:off x="196730" y="165419"/>
            <a:ext cx="5806505" cy="3181935"/>
          </a:xfrm>
          <a:prstGeom prst="rect">
            <a:avLst/>
          </a:prstGeom>
        </p:spPr>
      </p:pic>
      <p:pic>
        <p:nvPicPr>
          <p:cNvPr id="16" name="Picture 15" descr="A map of a city">
            <a:extLst>
              <a:ext uri="{FF2B5EF4-FFF2-40B4-BE49-F238E27FC236}">
                <a16:creationId xmlns:a16="http://schemas.microsoft.com/office/drawing/2014/main" id="{2238E21F-4441-F4A9-6EDD-AB2963F2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262" b="2"/>
          <a:stretch/>
        </p:blipFill>
        <p:spPr>
          <a:xfrm>
            <a:off x="6188766" y="165419"/>
            <a:ext cx="2822342" cy="3181935"/>
          </a:xfrm>
          <a:prstGeom prst="rect">
            <a:avLst/>
          </a:prstGeom>
        </p:spPr>
      </p:pic>
      <p:pic>
        <p:nvPicPr>
          <p:cNvPr id="14" name="Picture 13" descr="A screenshot of a map">
            <a:extLst>
              <a:ext uri="{FF2B5EF4-FFF2-40B4-BE49-F238E27FC236}">
                <a16:creationId xmlns:a16="http://schemas.microsoft.com/office/drawing/2014/main" id="{4E47EA5E-CE81-0FBC-57F2-59D07000EB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31" r="2" b="2"/>
          <a:stretch/>
        </p:blipFill>
        <p:spPr>
          <a:xfrm>
            <a:off x="9181834" y="165419"/>
            <a:ext cx="2851140" cy="3181935"/>
          </a:xfrm>
          <a:prstGeom prst="rect">
            <a:avLst/>
          </a:prstGeom>
        </p:spPr>
      </p:pic>
      <p:pic>
        <p:nvPicPr>
          <p:cNvPr id="6" name="Picture 5" descr="A screenshot of a computer program">
            <a:extLst>
              <a:ext uri="{FF2B5EF4-FFF2-40B4-BE49-F238E27FC236}">
                <a16:creationId xmlns:a16="http://schemas.microsoft.com/office/drawing/2014/main" id="{6E7149A9-9687-011B-CFDC-BA71CAC2D6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17" b="-2"/>
          <a:stretch/>
        </p:blipFill>
        <p:spPr>
          <a:xfrm>
            <a:off x="191087" y="3515901"/>
            <a:ext cx="5806505" cy="2796836"/>
          </a:xfrm>
          <a:prstGeom prst="rect">
            <a:avLst/>
          </a:prstGeom>
        </p:spPr>
      </p:pic>
      <p:pic>
        <p:nvPicPr>
          <p:cNvPr id="10" name="Picture 9" descr="A map with a location pin">
            <a:extLst>
              <a:ext uri="{FF2B5EF4-FFF2-40B4-BE49-F238E27FC236}">
                <a16:creationId xmlns:a16="http://schemas.microsoft.com/office/drawing/2014/main" id="{AE520348-8845-E3B2-F2A3-E090135DFB5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982" r="-3" b="-3"/>
          <a:stretch/>
        </p:blipFill>
        <p:spPr>
          <a:xfrm>
            <a:off x="6194411" y="3510646"/>
            <a:ext cx="2822342" cy="2796836"/>
          </a:xfrm>
          <a:prstGeom prst="rect">
            <a:avLst/>
          </a:prstGeom>
        </p:spPr>
      </p:pic>
      <p:pic>
        <p:nvPicPr>
          <p:cNvPr id="12" name="Picture 11" descr="A screenshot of a map">
            <a:extLst>
              <a:ext uri="{FF2B5EF4-FFF2-40B4-BE49-F238E27FC236}">
                <a16:creationId xmlns:a16="http://schemas.microsoft.com/office/drawing/2014/main" id="{118A18CF-D39B-BF29-8CB9-0B388B4E36A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" b="11961"/>
          <a:stretch/>
        </p:blipFill>
        <p:spPr>
          <a:xfrm>
            <a:off x="9187479" y="3510646"/>
            <a:ext cx="2851140" cy="27968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white text on a white background">
            <a:extLst>
              <a:ext uri="{FF2B5EF4-FFF2-40B4-BE49-F238E27FC236}">
                <a16:creationId xmlns:a16="http://schemas.microsoft.com/office/drawing/2014/main" id="{9F8EDC25-BFBA-4823-F10E-811A4CD7D6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162" b="3"/>
          <a:stretch/>
        </p:blipFill>
        <p:spPr>
          <a:xfrm>
            <a:off x="6187519" y="171716"/>
            <a:ext cx="5803986" cy="3171422"/>
          </a:xfrm>
          <a:prstGeom prst="rect">
            <a:avLst/>
          </a:prstGeom>
        </p:spPr>
      </p:pic>
      <p:pic>
        <p:nvPicPr>
          <p:cNvPr id="10" name="Picture 9" descr="A screenshot of a graph">
            <a:extLst>
              <a:ext uri="{FF2B5EF4-FFF2-40B4-BE49-F238E27FC236}">
                <a16:creationId xmlns:a16="http://schemas.microsoft.com/office/drawing/2014/main" id="{5CE9B4A0-C876-9CF4-EF72-804C120F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55"/>
          <a:stretch/>
        </p:blipFill>
        <p:spPr>
          <a:xfrm>
            <a:off x="206033" y="3929523"/>
            <a:ext cx="5786386" cy="2785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16" name="Picture 15" descr="A screenshot of a graph">
            <a:extLst>
              <a:ext uri="{FF2B5EF4-FFF2-40B4-BE49-F238E27FC236}">
                <a16:creationId xmlns:a16="http://schemas.microsoft.com/office/drawing/2014/main" id="{7DF6A073-50FF-3ACA-BFF1-D1BAADD0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6" y="341534"/>
            <a:ext cx="5891041" cy="3445463"/>
          </a:xfrm>
          <a:prstGeom prst="rect">
            <a:avLst/>
          </a:prstGeom>
        </p:spPr>
      </p:pic>
      <p:pic>
        <p:nvPicPr>
          <p:cNvPr id="18" name="Picture 17" descr="A graph with purple squares">
            <a:extLst>
              <a:ext uri="{FF2B5EF4-FFF2-40B4-BE49-F238E27FC236}">
                <a16:creationId xmlns:a16="http://schemas.microsoft.com/office/drawing/2014/main" id="{FBBFCC68-234D-4DCF-B7E6-16AFEC0E3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366" y="3244012"/>
            <a:ext cx="5984139" cy="358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text">
            <a:extLst>
              <a:ext uri="{FF2B5EF4-FFF2-40B4-BE49-F238E27FC236}">
                <a16:creationId xmlns:a16="http://schemas.microsoft.com/office/drawing/2014/main" id="{91699CB0-6F20-7ED3-8CA9-A1BE2E6A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75360"/>
            <a:ext cx="10905066" cy="49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background with black text">
            <a:extLst>
              <a:ext uri="{FF2B5EF4-FFF2-40B4-BE49-F238E27FC236}">
                <a16:creationId xmlns:a16="http://schemas.microsoft.com/office/drawing/2014/main" id="{80CE44AB-E074-2AAA-CD91-7FCAA99F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61618"/>
            <a:ext cx="10905066" cy="43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6651B3B-2F8A-4E48-BEA0-5D35421CE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white background with black text">
            <a:extLst>
              <a:ext uri="{FF2B5EF4-FFF2-40B4-BE49-F238E27FC236}">
                <a16:creationId xmlns:a16="http://schemas.microsoft.com/office/drawing/2014/main" id="{61D27F5A-E89B-A4BA-7E1E-84072A5D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465194"/>
            <a:ext cx="6278851" cy="19492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hat">
            <a:extLst>
              <a:ext uri="{FF2B5EF4-FFF2-40B4-BE49-F238E27FC236}">
                <a16:creationId xmlns:a16="http://schemas.microsoft.com/office/drawing/2014/main" id="{044E18CA-F12A-89D9-3C15-0D2B4F82D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3406048"/>
            <a:ext cx="6278852" cy="25860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53ED1A64-90FB-5ADC-9702-89BBEF900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9986" y="915486"/>
            <a:ext cx="3440644" cy="203140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background with black text">
            <a:extLst>
              <a:ext uri="{FF2B5EF4-FFF2-40B4-BE49-F238E27FC236}">
                <a16:creationId xmlns:a16="http://schemas.microsoft.com/office/drawing/2014/main" id="{1C3087C1-FE97-B8D5-A9AA-B61ED43F3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985" y="4545571"/>
            <a:ext cx="3440383" cy="157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1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Table of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3647F6D-D191-17AE-10DC-5AFA5B3FF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65742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white text">
            <a:extLst>
              <a:ext uri="{FF2B5EF4-FFF2-40B4-BE49-F238E27FC236}">
                <a16:creationId xmlns:a16="http://schemas.microsoft.com/office/drawing/2014/main" id="{55B989EB-F170-7D80-E4FC-E3842D57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03" y="643466"/>
            <a:ext cx="887819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8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3733" y="548464"/>
            <a:ext cx="6798541" cy="1675623"/>
          </a:xfrm>
        </p:spPr>
        <p:txBody>
          <a:bodyPr anchor="b">
            <a:normAutofit/>
          </a:bodyPr>
          <a:lstStyle/>
          <a:p>
            <a:br>
              <a:rPr lang="en-US" sz="4000" dirty="0"/>
            </a:br>
            <a:r>
              <a:rPr lang="en-US" sz="4000" dirty="0"/>
              <a:t>Project Objectives </a:t>
            </a:r>
          </a:p>
        </p:txBody>
      </p:sp>
      <p:pic>
        <p:nvPicPr>
          <p:cNvPr id="26" name="Picture 25" descr="Top view of cubes connected with black lines">
            <a:extLst>
              <a:ext uri="{FF2B5EF4-FFF2-40B4-BE49-F238E27FC236}">
                <a16:creationId xmlns:a16="http://schemas.microsoft.com/office/drawing/2014/main" id="{B1F33271-9214-E74B-127B-6D0FB4BA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14" r="22092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53734" y="2409830"/>
            <a:ext cx="6798539" cy="3705217"/>
          </a:xfrm>
        </p:spPr>
        <p:txBody>
          <a:bodyPr>
            <a:normAutofit/>
          </a:bodyPr>
          <a:lstStyle/>
          <a:p>
            <a:r>
              <a:rPr sz="2000" dirty="0"/>
              <a:t>Understand what factors affect Falcon 9 landing success.</a:t>
            </a:r>
          </a:p>
          <a:p>
            <a:r>
              <a:rPr sz="2000" dirty="0"/>
              <a:t>Use data wrangling, visualization, and Folium mapping.</a:t>
            </a:r>
          </a:p>
          <a:p>
            <a:r>
              <a:rPr sz="2000" dirty="0"/>
              <a:t>Create dashboards with </a:t>
            </a:r>
            <a:r>
              <a:rPr sz="2000" dirty="0" err="1"/>
              <a:t>Plotly</a:t>
            </a:r>
            <a:r>
              <a:rPr sz="2000" dirty="0"/>
              <a:t> and HTML.</a:t>
            </a:r>
          </a:p>
          <a:p>
            <a:r>
              <a:rPr sz="2000" dirty="0"/>
              <a:t>Train machine learning models to predict landing success.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Background">
            <a:extLst>
              <a:ext uri="{FF2B5EF4-FFF2-40B4-BE49-F238E27FC236}">
                <a16:creationId xmlns:a16="http://schemas.microsoft.com/office/drawing/2014/main" id="{AA857166-A416-4C5E-8AA9-5D5D1E13D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0"/>
            <a:ext cx="4617491" cy="6858000"/>
          </a:xfrm>
          <a:prstGeom prst="rect">
            <a:avLst/>
          </a:prstGeom>
          <a:ln>
            <a:noFill/>
          </a:ln>
          <a:effectLst>
            <a:outerShdw blurRad="203200" dist="88900" dir="21540000" sx="94000" sy="94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40" y="-1"/>
            <a:ext cx="4617491" cy="5136739"/>
          </a:xfrm>
          <a:prstGeom prst="rect">
            <a:avLst/>
          </a:prstGeom>
          <a:ln>
            <a:noFill/>
          </a:ln>
          <a:effectLst>
            <a:outerShdw blurRad="177800" dist="1016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652887" y="617921"/>
            <a:ext cx="3482041" cy="3988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pic>
        <p:nvPicPr>
          <p:cNvPr id="3" name="Picture 2" descr="A screenshot of a computer">
            <a:extLst>
              <a:ext uri="{FF2B5EF4-FFF2-40B4-BE49-F238E27FC236}">
                <a16:creationId xmlns:a16="http://schemas.microsoft.com/office/drawing/2014/main" id="{66F95D6A-51AF-71C7-992E-1D04EAD84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145" y="733463"/>
            <a:ext cx="6409958" cy="548051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CAB6D7AF-734C-43E5-AE74-E8EC5D46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424268" y="918226"/>
            <a:ext cx="5671732" cy="14751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– SpaceX API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6830A5B-65B2-40C0-80F8-67EFC8A6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0"/>
            <a:ext cx="5410196" cy="686219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4DC52751-1145-CC92-8B61-7886D0EDA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2530834"/>
            <a:ext cx="6618812" cy="3110841"/>
          </a:xfrm>
          <a:prstGeom prst="rect">
            <a:avLst/>
          </a:prstGeom>
        </p:spPr>
      </p:pic>
      <p:pic>
        <p:nvPicPr>
          <p:cNvPr id="7" name="Picture 6" descr="A diagram of a data processing process">
            <a:extLst>
              <a:ext uri="{FF2B5EF4-FFF2-40B4-BE49-F238E27FC236}">
                <a16:creationId xmlns:a16="http://schemas.microsoft.com/office/drawing/2014/main" id="{A88279E0-2540-EF39-0C5A-D754E787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610" y="922416"/>
            <a:ext cx="4436578" cy="529740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6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AB6D7AF-734C-43E5-AE74-E8EC5D462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1130016" y="362144"/>
            <a:ext cx="4976617" cy="72555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Collection - Scraping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6830A5B-65B2-40C0-80F8-67EFC8A6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1801" y="0"/>
            <a:ext cx="5410196" cy="6862190"/>
          </a:xfrm>
          <a:prstGeom prst="rect">
            <a:avLst/>
          </a:prstGeom>
          <a:ln>
            <a:noFill/>
          </a:ln>
          <a:effectLst>
            <a:outerShdw blurRad="317500" dist="254000" dir="858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D09C1EAB-69AC-F99E-5F41-51196BEA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" y="1336159"/>
            <a:ext cx="6611655" cy="3451501"/>
          </a:xfrm>
          <a:prstGeom prst="rect">
            <a:avLst/>
          </a:prstGeom>
        </p:spPr>
      </p:pic>
      <p:pic>
        <p:nvPicPr>
          <p:cNvPr id="7" name="Picture 6" descr="A screen shot of a computer program">
            <a:extLst>
              <a:ext uri="{FF2B5EF4-FFF2-40B4-BE49-F238E27FC236}">
                <a16:creationId xmlns:a16="http://schemas.microsoft.com/office/drawing/2014/main" id="{A0E30C70-3703-9A1A-51B3-DDD5D9F5F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718" y="1264205"/>
            <a:ext cx="3137063" cy="34212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19938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/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1008184" y="174032"/>
            <a:ext cx="10175631" cy="1111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pic>
        <p:nvPicPr>
          <p:cNvPr id="3" name="Picture 2" descr="A close-up of a computer">
            <a:extLst>
              <a:ext uri="{FF2B5EF4-FFF2-40B4-BE49-F238E27FC236}">
                <a16:creationId xmlns:a16="http://schemas.microsoft.com/office/drawing/2014/main" id="{C50BBE06-9046-D6C8-ED28-5508749F40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3981"/>
          <a:stretch/>
        </p:blipFill>
        <p:spPr>
          <a:xfrm>
            <a:off x="439416" y="1459907"/>
            <a:ext cx="13490631" cy="42099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254019" y="-60553"/>
            <a:ext cx="9826925" cy="861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EDA with Data Visualization</a:t>
            </a:r>
          </a:p>
        </p:txBody>
      </p:sp>
      <p:pic>
        <p:nvPicPr>
          <p:cNvPr id="6" name="Content Placeholder 5" descr="A screenshot of a chat">
            <a:extLst>
              <a:ext uri="{FF2B5EF4-FFF2-40B4-BE49-F238E27FC236}">
                <a16:creationId xmlns:a16="http://schemas.microsoft.com/office/drawing/2014/main" id="{99E25CC8-D511-ADB8-1226-816B2A74ED3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3238" r="-1" b="-1"/>
          <a:stretch/>
        </p:blipFill>
        <p:spPr>
          <a:xfrm>
            <a:off x="254019" y="4284871"/>
            <a:ext cx="5204273" cy="22031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defTabSz="457200">
                <a:spcAft>
                  <a:spcPts val="600"/>
                </a:spcAft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8" name="Picture 7" descr="A screenshot of a web page">
            <a:extLst>
              <a:ext uri="{FF2B5EF4-FFF2-40B4-BE49-F238E27FC236}">
                <a16:creationId xmlns:a16="http://schemas.microsoft.com/office/drawing/2014/main" id="{5EF9FC8B-4E32-FFCD-2768-6F7001B0D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75" y="452469"/>
            <a:ext cx="4490860" cy="3669641"/>
          </a:xfrm>
          <a:prstGeom prst="rect">
            <a:avLst/>
          </a:prstGeom>
        </p:spPr>
      </p:pic>
      <p:pic>
        <p:nvPicPr>
          <p:cNvPr id="10" name="Picture 9" descr="A screenshot of a graph">
            <a:extLst>
              <a:ext uri="{FF2B5EF4-FFF2-40B4-BE49-F238E27FC236}">
                <a16:creationId xmlns:a16="http://schemas.microsoft.com/office/drawing/2014/main" id="{E53A20E9-E8D0-AE1A-9ADF-3A1B72C75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02" y="610473"/>
            <a:ext cx="3838130" cy="3533209"/>
          </a:xfrm>
          <a:prstGeom prst="rect">
            <a:avLst/>
          </a:prstGeom>
        </p:spPr>
      </p:pic>
      <p:pic>
        <p:nvPicPr>
          <p:cNvPr id="13" name="Picture 12" descr="A graph with a line">
            <a:extLst>
              <a:ext uri="{FF2B5EF4-FFF2-40B4-BE49-F238E27FC236}">
                <a16:creationId xmlns:a16="http://schemas.microsoft.com/office/drawing/2014/main" id="{6E4B6047-B57A-53F0-69B8-6D03C1BD7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075" y="4122110"/>
            <a:ext cx="5312014" cy="27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purl.org/dc/dcmitype/"/>
    <ds:schemaRef ds:uri="http://schemas.microsoft.com/office/infopath/2007/PartnerControls"/>
    <ds:schemaRef ds:uri="f80a141d-92ca-4d3d-9308-f7e7b1d44ce8"/>
    <ds:schemaRef ds:uri="http://schemas.microsoft.com/office/2006/documentManagement/types"/>
    <ds:schemaRef ds:uri="155be751-a274-42e8-93fb-f39d3b9bccc8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795</TotalTime>
  <Words>169</Words>
  <Application>Microsoft Office PowerPoint</Application>
  <PresentationFormat>Widescreen</PresentationFormat>
  <Paragraphs>47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Abadi</vt:lpstr>
      <vt:lpstr>Arial</vt:lpstr>
      <vt:lpstr>Calibri</vt:lpstr>
      <vt:lpstr>IBM Plex Mono SemiBold</vt:lpstr>
      <vt:lpstr>Custom Design</vt:lpstr>
      <vt:lpstr>Nevada Marquis</vt:lpstr>
      <vt:lpstr>Table of Contents</vt:lpstr>
      <vt:lpstr>PowerPoint Presentation</vt:lpstr>
      <vt:lpstr> Project Objectives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nevada marquis</cp:lastModifiedBy>
  <cp:revision>200</cp:revision>
  <dcterms:created xsi:type="dcterms:W3CDTF">2021-04-29T18:58:34Z</dcterms:created>
  <dcterms:modified xsi:type="dcterms:W3CDTF">2025-04-08T15:18:47Z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